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6" r:id="rId5"/>
    <p:sldId id="319" r:id="rId6"/>
    <p:sldId id="320" r:id="rId7"/>
    <p:sldId id="321" r:id="rId8"/>
    <p:sldId id="322" r:id="rId9"/>
    <p:sldId id="323" r:id="rId10"/>
    <p:sldId id="324" r:id="rId11"/>
    <p:sldId id="325" r:id="rId1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62D0"/>
    <a:srgbClr val="D9D9D9"/>
    <a:srgbClr val="F15A40"/>
    <a:srgbClr val="286759"/>
    <a:srgbClr val="1B4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12"/>
    <p:restoredTop sz="86667" autoAdjust="0"/>
  </p:normalViewPr>
  <p:slideViewPr>
    <p:cSldViewPr snapToGrid="0" snapToObjects="1">
      <p:cViewPr varScale="1">
        <p:scale>
          <a:sx n="95" d="100"/>
          <a:sy n="95" d="100"/>
        </p:scale>
        <p:origin x="516" y="114"/>
      </p:cViewPr>
      <p:guideLst/>
    </p:cSldViewPr>
  </p:slideViewPr>
  <p:notesTextViewPr>
    <p:cViewPr>
      <p:scale>
        <a:sx n="1" d="1"/>
        <a:sy n="1" d="1"/>
      </p:scale>
      <p:origin x="0" y="0"/>
    </p:cViewPr>
  </p:notesTextViewPr>
  <p:notesViewPr>
    <p:cSldViewPr snapToGrid="0" snapToObjects="1">
      <p:cViewPr varScale="1">
        <p:scale>
          <a:sx n="154" d="100"/>
          <a:sy n="154" d="100"/>
        </p:scale>
        <p:origin x="19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9738E5-3D41-D248-A7BE-860B5BB2CF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a:extLst>
              <a:ext uri="{FF2B5EF4-FFF2-40B4-BE49-F238E27FC236}">
                <a16:creationId xmlns:a16="http://schemas.microsoft.com/office/drawing/2014/main" id="{060E392D-D5BD-1746-A758-0E07B85726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22CFEA-A781-B84C-B30A-7AD2835774A0}" type="datetimeFigureOut">
              <a:t>25-01-2024</a:t>
            </a:fld>
            <a:endParaRPr lang="en-DK"/>
          </a:p>
        </p:txBody>
      </p:sp>
      <p:sp>
        <p:nvSpPr>
          <p:cNvPr id="4" name="Footer Placeholder 3">
            <a:extLst>
              <a:ext uri="{FF2B5EF4-FFF2-40B4-BE49-F238E27FC236}">
                <a16:creationId xmlns:a16="http://schemas.microsoft.com/office/drawing/2014/main" id="{CD83E68D-2828-734A-9FEA-E92330460E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5" name="Slide Number Placeholder 4">
            <a:extLst>
              <a:ext uri="{FF2B5EF4-FFF2-40B4-BE49-F238E27FC236}">
                <a16:creationId xmlns:a16="http://schemas.microsoft.com/office/drawing/2014/main" id="{6491B149-0CC8-C649-9C9A-642933685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DCD5F4-27D6-134C-8635-1193856DF696}" type="slidenum">
              <a:t>‹nr.›</a:t>
            </a:fld>
            <a:endParaRPr lang="en-DK"/>
          </a:p>
        </p:txBody>
      </p:sp>
    </p:spTree>
    <p:extLst>
      <p:ext uri="{BB962C8B-B14F-4D97-AF65-F5344CB8AC3E}">
        <p14:creationId xmlns:p14="http://schemas.microsoft.com/office/powerpoint/2010/main" val="124700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F4B4D-BCA7-CF44-98CD-D4476F97717F}" type="datetimeFigureOut">
              <a:t>25-01-2024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574D3-70F9-3946-AF88-1FD3CCD79F27}" type="slidenum">
              <a:t>‹nr.›</a:t>
            </a:fld>
            <a:endParaRPr lang="en-DK"/>
          </a:p>
        </p:txBody>
      </p:sp>
    </p:spTree>
    <p:extLst>
      <p:ext uri="{BB962C8B-B14F-4D97-AF65-F5344CB8AC3E}">
        <p14:creationId xmlns:p14="http://schemas.microsoft.com/office/powerpoint/2010/main" val="84857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254918" y="1989946"/>
            <a:ext cx="9682163" cy="1971954"/>
          </a:xfrm>
        </p:spPr>
        <p:txBody>
          <a:bodyPr anchor="b"/>
          <a:lstStyle>
            <a:lvl1pPr algn="ctr">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254918" y="4215620"/>
            <a:ext cx="9682163" cy="173622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userDrawn="1"/>
        </p:nvPicPr>
        <p:blipFill rotWithShape="1">
          <a:blip r:embed="rId2"/>
          <a:srcRect t="67191" r="16494"/>
          <a:stretch/>
        </p:blipFill>
        <p:spPr>
          <a:xfrm>
            <a:off x="7818629" y="0"/>
            <a:ext cx="4373371" cy="1219092"/>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2599C46D-3512-3F42-8597-E1DE978E0C65}" type="datetime1">
              <a:t>25-01-2024</a:t>
            </a:fld>
            <a:endParaRPr lang="en-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2455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6427704"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FD3C24CA-F09D-D746-8710-4BFA0D1003CF}" type="datetime1">
              <a:t>25-01-2024</a:t>
            </a:fld>
            <a:endParaRPr lang="en-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2958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2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10" name="Rectangle 9">
            <a:extLst>
              <a:ext uri="{FF2B5EF4-FFF2-40B4-BE49-F238E27FC236}">
                <a16:creationId xmlns:a16="http://schemas.microsoft.com/office/drawing/2014/main" id="{18E11385-2D80-704A-9DE0-96AEE28DC31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3E15C83E-4C06-7847-B1B2-5EA1E6484DB4}" type="datetime1">
              <a:t>25-01-2024</a:t>
            </a:fld>
            <a:endParaRPr lang="en-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70791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25AC7CE2-B803-A341-92DC-09348186F4E4}" type="datetime1">
              <a:t>25-01-2024</a:t>
            </a:fld>
            <a:endParaRPr lang="en-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2632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9387284-B4EC-8C41-9C35-398D8A396D23}"/>
              </a:ext>
            </a:extLst>
          </p:cNvPr>
          <p:cNvSpPr/>
          <p:nvPr userDrawn="1"/>
        </p:nvSpPr>
        <p:spPr>
          <a:xfrm>
            <a:off x="1686909" y="1657204"/>
            <a:ext cx="5166891" cy="5200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ED52920-F1A8-6D46-9184-48AE2E0D21D5}"/>
              </a:ext>
            </a:extLst>
          </p:cNvPr>
          <p:cNvSpPr/>
          <p:nvPr userDrawn="1"/>
        </p:nvSpPr>
        <p:spPr>
          <a:xfrm>
            <a:off x="6853800" y="1657204"/>
            <a:ext cx="5338199" cy="520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915510" y="1898505"/>
            <a:ext cx="450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7082400" y="1898505"/>
            <a:ext cx="4500000" cy="44409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1888E75B-06F1-764D-90C2-21FDDFD5D3A5}" type="datetime1">
              <a:t>25-01-2024</a:t>
            </a:fld>
            <a:endParaRPr lang="en-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03649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70154" b="41863"/>
          <a:stretch/>
        </p:blipFill>
        <p:spPr>
          <a:xfrm rot="16200000">
            <a:off x="10021725" y="-788745"/>
            <a:ext cx="1370427"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7387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93108"/>
            <a:ext cx="5762926" cy="555625"/>
          </a:xfrm>
        </p:spPr>
        <p:txBody>
          <a:bodyPr/>
          <a:lstStyle>
            <a:lvl1pPr algn="ctr">
              <a:buFont typeface="Arial" panose="020B0604020202020204" pitchFamily="34" charset="0"/>
              <a:buNone/>
              <a:defRPr sz="1900">
                <a:solidFill>
                  <a:schemeClr val="accent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847499FB-D8B2-BB40-8058-AAE390A30478}" type="datetime1">
              <a:t>25-01-2024</a:t>
            </a:fld>
            <a:endParaRPr lang="en-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359694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userDrawn="1"/>
        </p:nvPicPr>
        <p:blipFill rotWithShape="1">
          <a:blip r:embed="rId3"/>
          <a:srcRect l="10671" r="70154" b="41863"/>
          <a:stretch/>
        </p:blipFill>
        <p:spPr>
          <a:xfrm rot="16200000">
            <a:off x="10021725" y="-788745"/>
            <a:ext cx="1370427" cy="2947915"/>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EB1F29B8-BB26-2742-B15B-3E34A08D2A82}" type="datetime1">
              <a:t>25-01-2024</a:t>
            </a:fld>
            <a:endParaRPr lang="en-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90951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rot="16200000">
            <a:off x="9830692" y="-658044"/>
            <a:ext cx="1684761"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9000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3"/>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userDrawn="1"/>
        </p:nvPicPr>
        <p:blipFill rotWithShape="1">
          <a:blip r:embed="rId4"/>
          <a:srcRect l="37825" r="47301" b="41854"/>
          <a:stretch/>
        </p:blipFill>
        <p:spPr>
          <a:xfrm rot="16200000">
            <a:off x="10173622" y="-942586"/>
            <a:ext cx="1062747" cy="2947915"/>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1C625AF3-5E73-3741-B3E0-C291B5487635}" type="datetime1">
              <a:t>25-01-2024</a:t>
            </a:fld>
            <a:endParaRPr lang="en-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39128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userDrawn="1"/>
        </p:nvPicPr>
        <p:blipFill rotWithShape="1">
          <a:blip r:embed="rId2"/>
          <a:srcRect l="10671" r="9485"/>
          <a:stretch/>
        </p:blipFill>
        <p:spPr>
          <a:xfrm>
            <a:off x="6345977" y="893676"/>
            <a:ext cx="5706323" cy="5070647"/>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userDrawn="1"/>
        </p:nvPicPr>
        <p:blipFill>
          <a:blip r:embed="rId3"/>
          <a:stretch>
            <a:fillRect/>
          </a:stretch>
        </p:blipFill>
        <p:spPr>
          <a:xfrm>
            <a:off x="6339310" y="749300"/>
            <a:ext cx="5359400" cy="53594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58004B7F-D5A9-0944-A659-E53445E204A6}" type="datetime1">
              <a:t>25-01-2024</a:t>
            </a:fld>
            <a:endParaRPr lang="en-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278345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0" name="Picture 9">
            <a:extLst>
              <a:ext uri="{FF2B5EF4-FFF2-40B4-BE49-F238E27FC236}">
                <a16:creationId xmlns:a16="http://schemas.microsoft.com/office/drawing/2014/main" id="{1C88E311-2A15-C94D-B456-72D1CCD5E38B}"/>
              </a:ext>
            </a:extLst>
          </p:cNvPr>
          <p:cNvPicPr>
            <a:picLocks noChangeAspect="1"/>
          </p:cNvPicPr>
          <p:nvPr userDrawn="1"/>
        </p:nvPicPr>
        <p:blipFill>
          <a:blip r:embed="rId2"/>
          <a:stretch>
            <a:fillRect/>
          </a:stretch>
        </p:blipFill>
        <p:spPr>
          <a:xfrm>
            <a:off x="6354721" y="1178560"/>
            <a:ext cx="5578555" cy="450088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2F8B3DA8-E344-4F43-9C85-CA6C68C61A0E}" type="datetime1">
              <a:t>25-01-2024</a:t>
            </a:fld>
            <a:endParaRPr lang="en-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954446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sp>
        <p:nvSpPr>
          <p:cNvPr id="9" name="Rectangle 8">
            <a:extLst>
              <a:ext uri="{FF2B5EF4-FFF2-40B4-BE49-F238E27FC236}">
                <a16:creationId xmlns:a16="http://schemas.microsoft.com/office/drawing/2014/main" id="{4B549EF7-2957-2746-8802-3ED83348F0A2}"/>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8CEC99A3-670E-3D47-9C33-BCC74F0BDE65}" type="datetime1">
              <a:t>25-01-2024</a:t>
            </a:fld>
            <a:endParaRPr lang="en-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63793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userDrawn="1"/>
        </p:nvPicPr>
        <p:blipFill>
          <a:blip r:embed="rId2"/>
          <a:stretch>
            <a:fillRect/>
          </a:stretch>
        </p:blipFill>
        <p:spPr>
          <a:xfrm>
            <a:off x="5885072" y="1178560"/>
            <a:ext cx="5578555" cy="450088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userDrawn="1"/>
        </p:nvPicPr>
        <p:blipFill>
          <a:blip r:embed="rId3"/>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B8FC34BD-7860-2B48-B7CD-3ED1D64EF2B2}" type="datetime1">
              <a:t>25-01-2024</a:t>
            </a:fld>
            <a:endParaRPr lang="en-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564271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userDrawn="1"/>
        </p:nvSpPr>
        <p:spPr>
          <a:xfrm>
            <a:off x="139699" y="6196603"/>
            <a:ext cx="5956299" cy="67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7838D203-B7E4-BD45-9EF4-F9F9C5C7F18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E9BEC277-B8E0-4542-A7E1-479CF20BE838}" type="datetime1">
              <a:t>25-01-2024</a:t>
            </a:fld>
            <a:endParaRPr lang="en-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877995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5" name="Date Placeholder 4">
            <a:extLst>
              <a:ext uri="{FF2B5EF4-FFF2-40B4-BE49-F238E27FC236}">
                <a16:creationId xmlns:a16="http://schemas.microsoft.com/office/drawing/2014/main" id="{F52F1B4B-EECB-4444-B976-0DB5A160CBB9}"/>
              </a:ext>
            </a:extLst>
          </p:cNvPr>
          <p:cNvSpPr>
            <a:spLocks noGrp="1"/>
          </p:cNvSpPr>
          <p:nvPr>
            <p:ph type="dt" sz="half" idx="13"/>
          </p:nvPr>
        </p:nvSpPr>
        <p:spPr/>
        <p:txBody>
          <a:bodyPr/>
          <a:lstStyle/>
          <a:p>
            <a:fld id="{7F4727D7-9202-5A42-BEC7-CC36B8C6D4B6}" type="datetime1">
              <a:t>25-01-2024</a:t>
            </a:fld>
            <a:endParaRPr lang="en-DK"/>
          </a:p>
        </p:txBody>
      </p:sp>
      <p:sp>
        <p:nvSpPr>
          <p:cNvPr id="6" name="Footer Placeholder 5">
            <a:extLst>
              <a:ext uri="{FF2B5EF4-FFF2-40B4-BE49-F238E27FC236}">
                <a16:creationId xmlns:a16="http://schemas.microsoft.com/office/drawing/2014/main" id="{0A4B79A4-A15C-8F41-AD3F-D3135975F394}"/>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422843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96595" y="361007"/>
            <a:ext cx="5540155" cy="666312"/>
          </a:xfrm>
        </p:spPr>
        <p:txBody>
          <a:bodyPr anchor="t" anchorCtr="0"/>
          <a:lstStyle>
            <a:lvl1pPr>
              <a:defRPr>
                <a:solidFill>
                  <a:schemeClr val="bg1"/>
                </a:solidFill>
              </a:defRPr>
            </a:lvl1p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237681"/>
            <a:ext cx="5540155" cy="5427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a:xfrm rot="16200000">
            <a:off x="307578" y="3272023"/>
            <a:ext cx="1214628" cy="283729"/>
          </a:xfrm>
        </p:spPr>
        <p:txBody>
          <a:bodyPr/>
          <a:lstStyle>
            <a:lvl1pPr>
              <a:defRPr>
                <a:solidFill>
                  <a:schemeClr val="bg1"/>
                </a:solidFill>
              </a:defRPr>
            </a:lvl1pPr>
          </a:lstStyle>
          <a:p>
            <a:pPr marL="180975" indent="-180975"/>
            <a:r>
              <a:rPr lang="en-GB" dirty="0"/>
              <a:t>Side </a:t>
            </a:r>
            <a:fld id="{EDB0DC35-459C-3B4E-A4B1-B3E8F3307FCE}" type="slidenum">
              <a:rPr lang="en-DK" smtClean="0"/>
              <a:pPr marL="180975" indent="-180975"/>
              <a:t>‹nr.›</a:t>
            </a:fld>
            <a:r>
              <a:rPr lang="da-DK" dirty="0"/>
              <a:t> af  5 </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7493084" y="1237680"/>
            <a:ext cx="3860800" cy="5427524"/>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Tree>
    <p:extLst>
      <p:ext uri="{BB962C8B-B14F-4D97-AF65-F5344CB8AC3E}">
        <p14:creationId xmlns:p14="http://schemas.microsoft.com/office/powerpoint/2010/main" val="1603559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6853800" y="0"/>
            <a:ext cx="5338200" cy="6858000"/>
          </a:xfrm>
          <a:solidFill>
            <a:schemeClr val="bg1">
              <a:lumMod val="85000"/>
            </a:schemeClr>
          </a:solidFill>
        </p:spPr>
        <p:txBody>
          <a:bodyPr/>
          <a:lstStyle/>
          <a:p>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500000"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500000" cy="40437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2694DF60-32C9-954F-9C35-D7B2DD5CAFDC}" type="datetime1">
              <a:t>25-01-2024</a:t>
            </a:fld>
            <a:endParaRPr lang="en-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33854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88D7981A-9F51-AE45-98CC-CBF3A0C6AAF2}" type="datetime1">
              <a:t>25-01-2024</a:t>
            </a:fld>
            <a:endParaRPr lang="en-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104614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Rectangle 5">
            <a:extLst>
              <a:ext uri="{FF2B5EF4-FFF2-40B4-BE49-F238E27FC236}">
                <a16:creationId xmlns:a16="http://schemas.microsoft.com/office/drawing/2014/main" id="{41BB7ABA-6A87-2340-9771-CE7DC18B4A70}"/>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D29A4BE2-31F3-A549-8997-DF599352461A}" type="datetime1">
              <a:t>25-01-2024</a:t>
            </a:fld>
            <a:endParaRPr lang="en-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010769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4BD1066-FB45-3845-9CDC-5B994C4295CF}" type="datetime1">
              <a:t>25-01-2024</a:t>
            </a:fld>
            <a:endParaRPr lang="en-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625460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F610BD68-4F16-EE4B-89F4-8B760B0BF165}" type="datetime1">
              <a:t>25-01-2024</a:t>
            </a:fld>
            <a:endParaRPr lang="en-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111118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07E7FB62-121D-B647-9D8C-D1ABFA31A773}"/>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Rectangle 4">
            <a:extLst>
              <a:ext uri="{FF2B5EF4-FFF2-40B4-BE49-F238E27FC236}">
                <a16:creationId xmlns:a16="http://schemas.microsoft.com/office/drawing/2014/main" id="{9CB140A7-4AFC-1F40-90CB-EFCD3786F6D2}"/>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17543E42-590D-2E4E-8C57-E92B574E3B7D}" type="datetime1">
              <a:t>25-01-2024</a:t>
            </a:fld>
            <a:endParaRPr lang="en-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707273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20D9021E-6D17-C843-9C93-C008DA46C7CD}"/>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DF08911E-102F-8D4D-BCD4-E520353FDCD3}" type="datetime1">
              <a:t>25-01-2024</a:t>
            </a:fld>
            <a:endParaRPr lang="en-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5135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48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0"/>
            <a:ext cx="6095999" cy="6858000"/>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userDrawn="1"/>
        </p:nvPicPr>
        <p:blipFill>
          <a:blip r:embed="rId2"/>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590159" y="6356350"/>
            <a:ext cx="964215" cy="279582"/>
          </a:xfrm>
        </p:spPr>
        <p:txBody>
          <a:bodyPr/>
          <a:lstStyle>
            <a:lvl1pPr>
              <a:defRPr>
                <a:solidFill>
                  <a:schemeClr val="bg1"/>
                </a:solidFill>
              </a:defRPr>
            </a:lvl1pPr>
          </a:lstStyle>
          <a:p>
            <a:fld id="{13142618-DDE1-5240-8D3B-728C29213A49}" type="datetime1">
              <a:t>25-01-2024</a:t>
            </a:fld>
            <a:endParaRPr lang="en-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0769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2104AC9E-8691-3E41-86D8-A1DD9721EB97}"/>
              </a:ext>
            </a:extLst>
          </p:cNvPr>
          <p:cNvSpPr/>
          <p:nvPr userDrawn="1"/>
        </p:nvSpPr>
        <p:spPr>
          <a:xfrm>
            <a:off x="142873" y="1941792"/>
            <a:ext cx="5952652" cy="4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212433"/>
            <a:ext cx="5057606" cy="1971954"/>
          </a:xfrm>
        </p:spPr>
        <p:txBody>
          <a:bodyPr anchor="b"/>
          <a:lstStyle>
            <a:lvl1pPr algn="l">
              <a:defRPr sz="4800">
                <a:solidFill>
                  <a:schemeClr val="accent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438107"/>
            <a:ext cx="5057606" cy="1471805"/>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2286001"/>
            <a:ext cx="6095999" cy="3844478"/>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7493084" y="-1224393"/>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590158" y="6356350"/>
            <a:ext cx="964215" cy="279582"/>
          </a:xfrm>
        </p:spPr>
        <p:txBody>
          <a:bodyPr/>
          <a:lstStyle>
            <a:lvl1pPr>
              <a:defRPr>
                <a:solidFill>
                  <a:schemeClr val="bg1"/>
                </a:solidFill>
              </a:defRPr>
            </a:lvl1pPr>
          </a:lstStyle>
          <a:p>
            <a:fld id="{724853D3-495A-2B45-9A55-1CD91DC6E6AB}" type="datetime1">
              <a:t>25-01-2024</a:t>
            </a:fld>
            <a:endParaRPr lang="en-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1662322"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3617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5"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658FD01E-C2AF-0545-A1C8-D693A2F4D358}"/>
              </a:ext>
            </a:extLst>
          </p:cNvPr>
          <p:cNvPicPr>
            <a:picLocks noChangeAspect="1"/>
          </p:cNvPicPr>
          <p:nvPr userDrawn="1"/>
        </p:nvPicPr>
        <p:blipFill>
          <a:blip r:embed="rId2"/>
          <a:stretch>
            <a:fillRect/>
          </a:stretch>
        </p:blipFill>
        <p:spPr>
          <a:xfrm>
            <a:off x="3306722" y="1165683"/>
            <a:ext cx="5578555" cy="450088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1568D434-6EEF-A043-916B-48E5F63BD01D}" type="datetime1">
              <a:t>25-01-2024</a:t>
            </a:fld>
            <a:endParaRPr lang="en-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355381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 name="Picture 5">
            <a:extLst>
              <a:ext uri="{FF2B5EF4-FFF2-40B4-BE49-F238E27FC236}">
                <a16:creationId xmlns:a16="http://schemas.microsoft.com/office/drawing/2014/main" id="{B2A1DF9F-FCCB-3645-BA95-B62B9261E202}"/>
              </a:ext>
            </a:extLst>
          </p:cNvPr>
          <p:cNvPicPr>
            <a:picLocks noChangeAspect="1"/>
          </p:cNvPicPr>
          <p:nvPr userDrawn="1"/>
        </p:nvPicPr>
        <p:blipFill rotWithShape="1">
          <a:blip r:embed="rId2"/>
          <a:srcRect l="10671" r="9485" b="45585"/>
          <a:stretch/>
        </p:blipFill>
        <p:spPr>
          <a:xfrm>
            <a:off x="2550239" y="2833282"/>
            <a:ext cx="7091520" cy="3429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7" name="Rectangle 6">
            <a:extLst>
              <a:ext uri="{FF2B5EF4-FFF2-40B4-BE49-F238E27FC236}">
                <a16:creationId xmlns:a16="http://schemas.microsoft.com/office/drawing/2014/main" id="{95EF4D60-CCAA-B14C-B93E-67992D18D2C9}"/>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03EA48EE-223B-F64C-BAD5-5ABAC20D5251}" type="datetime1">
              <a:t>25-01-2024</a:t>
            </a:fld>
            <a:endParaRPr lang="en-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83066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1686910" y="1657205"/>
            <a:ext cx="908904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a:off x="10648950" y="3966569"/>
            <a:ext cx="1684761" cy="2947915"/>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79A4C8A1-72AE-464E-8FCD-BE6D6CC3E333}" type="datetime1">
              <a:t>25-01-2024</a:t>
            </a:fld>
            <a:endParaRPr lang="en-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2298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9" name="Rectangle 8">
            <a:extLst>
              <a:ext uri="{FF2B5EF4-FFF2-40B4-BE49-F238E27FC236}">
                <a16:creationId xmlns:a16="http://schemas.microsoft.com/office/drawing/2014/main" id="{A908ED0F-E8E3-3943-A399-5CF4A883E4B1}"/>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0" name="Picture 9">
            <a:extLst>
              <a:ext uri="{FF2B5EF4-FFF2-40B4-BE49-F238E27FC236}">
                <a16:creationId xmlns:a16="http://schemas.microsoft.com/office/drawing/2014/main" id="{F6B7A5AF-4C32-144D-9D36-346EC40D9ABC}"/>
              </a:ext>
            </a:extLst>
          </p:cNvPr>
          <p:cNvPicPr>
            <a:picLocks noChangeAspect="1"/>
          </p:cNvPicPr>
          <p:nvPr userDrawn="1"/>
        </p:nvPicPr>
        <p:blipFill rotWithShape="1">
          <a:blip r:embed="rId3"/>
          <a:srcRect l="10671" r="65756" b="41863"/>
          <a:stretch/>
        </p:blipFill>
        <p:spPr>
          <a:xfrm>
            <a:off x="10648950" y="3966569"/>
            <a:ext cx="1684761" cy="2947915"/>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3AEDF6B0-F5CD-E14B-A5A7-939223A3FACA}" type="datetime1">
              <a:t>25-01-2024</a:t>
            </a:fld>
            <a:endParaRPr lang="en-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421368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userDrawn="1"/>
        </p:nvPicPr>
        <p:blipFill rotWithShape="1">
          <a:blip r:embed="rId3"/>
          <a:srcRect l="37825" r="44355" b="41854"/>
          <a:stretch/>
        </p:blipFill>
        <p:spPr>
          <a:xfrm>
            <a:off x="10964207" y="3963727"/>
            <a:ext cx="1273248" cy="2947915"/>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4B363BC7-117B-7C42-849D-1BFCB9FAE5B8}" type="datetime1">
              <a:t>25-01-2024</a:t>
            </a:fld>
            <a:endParaRPr lang="en-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840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1686910" y="447938"/>
            <a:ext cx="9089040" cy="797537"/>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1686910" y="1657205"/>
            <a:ext cx="9089040" cy="444092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userDrawn="1"/>
        </p:nvPicPr>
        <p:blipFill>
          <a:blip r:embed="rId31"/>
          <a:stretch>
            <a:fillRect/>
          </a:stretch>
        </p:blipFill>
        <p:spPr>
          <a:xfrm>
            <a:off x="488045" y="447939"/>
            <a:ext cx="853694" cy="874686"/>
          </a:xfrm>
          <a:prstGeom prst="rect">
            <a:avLst/>
          </a:prstGeom>
        </p:spPr>
      </p:pic>
      <p:sp>
        <p:nvSpPr>
          <p:cNvPr id="4" name="Rectangle 3">
            <a:extLst>
              <a:ext uri="{FF2B5EF4-FFF2-40B4-BE49-F238E27FC236}">
                <a16:creationId xmlns:a16="http://schemas.microsoft.com/office/drawing/2014/main" id="{8720AB8C-47EB-284B-BEF0-3CAC31FCFE86}"/>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362689" y="3327135"/>
            <a:ext cx="1104405" cy="283729"/>
          </a:xfrm>
          <a:prstGeom prst="rect">
            <a:avLst/>
          </a:prstGeom>
        </p:spPr>
        <p:txBody>
          <a:bodyPr lIns="0" tIns="0" rIns="0" bIns="0" anchor="ctr" anchorCtr="0"/>
          <a:lstStyle>
            <a:lvl1pPr algn="l">
              <a:buFontTx/>
              <a:buBlip>
                <a:blip r:embed="rId32"/>
              </a:buBlip>
              <a:defRPr sz="1400"/>
            </a:lvl1pPr>
          </a:lstStyle>
          <a:p>
            <a:pPr marL="180975" indent="-180975"/>
            <a:r>
              <a:rPr lang="en-GB"/>
              <a:t>Side </a:t>
            </a:r>
            <a:fld id="{EDB0DC35-459C-3B4E-A4B1-B3E8F3307FCE}" type="slidenum">
              <a:rPr lang="en-DK"/>
              <a:pPr marL="180975" indent="-180975"/>
              <a:t>‹nr.›</a:t>
            </a:fld>
            <a:endParaRPr lang="en-DK" sz="1400"/>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2759074" y="6356349"/>
            <a:ext cx="8016876" cy="279582"/>
          </a:xfrm>
          <a:prstGeom prst="rect">
            <a:avLst/>
          </a:prstGeom>
        </p:spPr>
        <p:txBody>
          <a:bodyPr vert="horz" lIns="0" tIns="0" rIns="0" bIns="0" rtlCol="0" anchor="ctr"/>
          <a:lstStyle>
            <a:lvl1pPr algn="l">
              <a:defRPr sz="1200">
                <a:solidFill>
                  <a:schemeClr val="tx1"/>
                </a:solidFill>
              </a:defRPr>
            </a:lvl1pPr>
          </a:lstStyle>
          <a:p>
            <a:r>
              <a:rPr lang="en-GB"/>
              <a:t>Titel på PP, Oplægsholder titel, Oplægsholder navn</a:t>
            </a:r>
            <a:endParaRPr lang="en-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1686910" y="6356350"/>
            <a:ext cx="964215" cy="279582"/>
          </a:xfrm>
          <a:prstGeom prst="rect">
            <a:avLst/>
          </a:prstGeom>
        </p:spPr>
        <p:txBody>
          <a:bodyPr lIns="0" tIns="0" rIns="0" bIns="0" anchor="ctr" anchorCtr="0"/>
          <a:lstStyle>
            <a:lvl1pPr>
              <a:defRPr sz="1200"/>
            </a:lvl1pPr>
          </a:lstStyle>
          <a:p>
            <a:fld id="{BAE43D5D-9ED8-6542-8FC8-5B1BBA98D061}" type="datetime1">
              <a:t>25-01-2024</a:t>
            </a:fld>
            <a:endParaRPr lang="en-DK"/>
          </a:p>
        </p:txBody>
      </p:sp>
    </p:spTree>
    <p:extLst>
      <p:ext uri="{BB962C8B-B14F-4D97-AF65-F5344CB8AC3E}">
        <p14:creationId xmlns:p14="http://schemas.microsoft.com/office/powerpoint/2010/main" val="263545641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60" r:id="rId4"/>
    <p:sldLayoutId id="2147483676" r:id="rId5"/>
    <p:sldLayoutId id="2147483677" r:id="rId6"/>
    <p:sldLayoutId id="2147483662" r:id="rId7"/>
    <p:sldLayoutId id="2147483650" r:id="rId8"/>
    <p:sldLayoutId id="2147483663" r:id="rId9"/>
    <p:sldLayoutId id="2147483652" r:id="rId10"/>
    <p:sldLayoutId id="2147483665" r:id="rId11"/>
    <p:sldLayoutId id="2147483664" r:id="rId12"/>
    <p:sldLayoutId id="2147483666" r:id="rId13"/>
    <p:sldLayoutId id="2147483678" r:id="rId14"/>
    <p:sldLayoutId id="2147483679" r:id="rId15"/>
    <p:sldLayoutId id="2147483680" r:id="rId16"/>
    <p:sldLayoutId id="2147483667" r:id="rId17"/>
    <p:sldLayoutId id="2147483675" r:id="rId18"/>
    <p:sldLayoutId id="2147483668" r:id="rId19"/>
    <p:sldLayoutId id="2147483661" r:id="rId20"/>
    <p:sldLayoutId id="2147483671" r:id="rId21"/>
    <p:sldLayoutId id="2147483681" r:id="rId22"/>
    <p:sldLayoutId id="2147483657" r:id="rId23"/>
    <p:sldLayoutId id="2147483669" r:id="rId24"/>
    <p:sldLayoutId id="2147483672" r:id="rId25"/>
    <p:sldLayoutId id="2147483654" r:id="rId26"/>
    <p:sldLayoutId id="2147483655" r:id="rId27"/>
    <p:sldLayoutId id="2147483674" r:id="rId28"/>
    <p:sldLayoutId id="2147483673" r:id="rId29"/>
  </p:sldLayoutIdLst>
  <p:hf hdr="0"/>
  <p:txStyles>
    <p:titleStyle>
      <a:lvl1pPr algn="l" defTabSz="914400" rtl="0" eaLnBrk="1" latinLnBrk="0" hangingPunct="1">
        <a:lnSpc>
          <a:spcPct val="90000"/>
        </a:lnSpc>
        <a:spcBef>
          <a:spcPct val="0"/>
        </a:spcBef>
        <a:buNone/>
        <a:defRPr sz="4200" b="0" kern="1200">
          <a:solidFill>
            <a:schemeClr val="tx1"/>
          </a:solidFill>
          <a:latin typeface="+mj-lt"/>
          <a:ea typeface="+mj-ea"/>
          <a:cs typeface="Calibri" panose="020F0502020204030204" pitchFamily="34" charset="0"/>
        </a:defRPr>
      </a:lvl1pPr>
    </p:titleStyle>
    <p:bodyStyle>
      <a:lvl1pPr marL="184150" indent="-184150" algn="l" defTabSz="914400" rtl="0" eaLnBrk="1" latinLnBrk="0" hangingPunct="1">
        <a:lnSpc>
          <a:spcPct val="100000"/>
        </a:lnSpc>
        <a:spcBef>
          <a:spcPts val="1000"/>
        </a:spcBef>
        <a:buFontTx/>
        <a:buBlip>
          <a:blip r:embed="rId32"/>
        </a:buBlip>
        <a:tabLst/>
        <a:defRPr sz="2100" kern="1200">
          <a:solidFill>
            <a:schemeClr val="tx1"/>
          </a:solidFill>
          <a:latin typeface="+mn-lt"/>
          <a:ea typeface="+mn-ea"/>
          <a:cs typeface="+mn-cs"/>
        </a:defRPr>
      </a:lvl1pPr>
      <a:lvl2pPr marL="357188"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2pPr>
      <a:lvl3pPr marL="541338" indent="-184150"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3pPr>
      <a:lvl4pPr marL="715963" indent="-174625"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4pPr>
      <a:lvl5pPr marL="889000"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3840" userDrawn="1">
          <p15:clr>
            <a:srgbClr val="F26B43"/>
          </p15:clr>
        </p15:guide>
        <p15:guide id="3" pos="1059" userDrawn="1">
          <p15:clr>
            <a:srgbClr val="F26B43"/>
          </p15:clr>
        </p15:guide>
        <p15:guide id="4" pos="67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70FB-D608-B540-907D-EC60906655FF}"/>
              </a:ext>
            </a:extLst>
          </p:cNvPr>
          <p:cNvSpPr>
            <a:spLocks noGrp="1"/>
          </p:cNvSpPr>
          <p:nvPr>
            <p:ph type="ctrTitle"/>
          </p:nvPr>
        </p:nvSpPr>
        <p:spPr/>
        <p:txBody>
          <a:bodyPr/>
          <a:lstStyle/>
          <a:p>
            <a:r>
              <a:rPr lang="da-DK" dirty="0"/>
              <a:t>CSS Animationer</a:t>
            </a:r>
            <a:endParaRPr lang="en-DK" dirty="0"/>
          </a:p>
        </p:txBody>
      </p:sp>
      <p:sp>
        <p:nvSpPr>
          <p:cNvPr id="3" name="Subtitle 2">
            <a:extLst>
              <a:ext uri="{FF2B5EF4-FFF2-40B4-BE49-F238E27FC236}">
                <a16:creationId xmlns:a16="http://schemas.microsoft.com/office/drawing/2014/main" id="{1A6024CB-6FF9-6E4E-B7D2-76CF60A7EEAA}"/>
              </a:ext>
            </a:extLst>
          </p:cNvPr>
          <p:cNvSpPr>
            <a:spLocks noGrp="1"/>
          </p:cNvSpPr>
          <p:nvPr>
            <p:ph type="subTitle" idx="1"/>
          </p:nvPr>
        </p:nvSpPr>
        <p:spPr/>
        <p:txBody>
          <a:bodyPr>
            <a:normAutofit/>
          </a:bodyPr>
          <a:lstStyle/>
          <a:p>
            <a:r>
              <a:rPr lang="da-DK" dirty="0"/>
              <a:t>Animations og keyframes</a:t>
            </a:r>
            <a:endParaRPr lang="en-DK" dirty="0"/>
          </a:p>
        </p:txBody>
      </p:sp>
    </p:spTree>
    <p:extLst>
      <p:ext uri="{BB962C8B-B14F-4D97-AF65-F5344CB8AC3E}">
        <p14:creationId xmlns:p14="http://schemas.microsoft.com/office/powerpoint/2010/main" val="220526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DA002-8405-47A3-87AA-65A1832673FE}"/>
              </a:ext>
            </a:extLst>
          </p:cNvPr>
          <p:cNvSpPr>
            <a:spLocks noGrp="1"/>
          </p:cNvSpPr>
          <p:nvPr>
            <p:ph type="title"/>
          </p:nvPr>
        </p:nvSpPr>
        <p:spPr/>
        <p:txBody>
          <a:bodyPr/>
          <a:lstStyle/>
          <a:p>
            <a:r>
              <a:rPr lang="da-DK" dirty="0"/>
              <a:t>CSS Animation</a:t>
            </a:r>
          </a:p>
        </p:txBody>
      </p:sp>
      <p:sp>
        <p:nvSpPr>
          <p:cNvPr id="3" name="Pladsholder til indhold 2">
            <a:extLst>
              <a:ext uri="{FF2B5EF4-FFF2-40B4-BE49-F238E27FC236}">
                <a16:creationId xmlns:a16="http://schemas.microsoft.com/office/drawing/2014/main" id="{61826867-517A-4675-8C54-3B5385ACEF75}"/>
              </a:ext>
            </a:extLst>
          </p:cNvPr>
          <p:cNvSpPr>
            <a:spLocks noGrp="1"/>
          </p:cNvSpPr>
          <p:nvPr>
            <p:ph sz="half" idx="1"/>
          </p:nvPr>
        </p:nvSpPr>
        <p:spPr/>
        <p:txBody>
          <a:bodyPr/>
          <a:lstStyle/>
          <a:p>
            <a:r>
              <a:rPr lang="da-DK" dirty="0"/>
              <a:t>Animationen skal specificeres i en @keyframe</a:t>
            </a:r>
          </a:p>
          <a:p>
            <a:r>
              <a:rPr lang="da-DK" dirty="0"/>
              <a:t>I @keyframen angiver man de forskellige stadier, som animationen har</a:t>
            </a:r>
          </a:p>
          <a:p>
            <a:r>
              <a:rPr lang="da-DK" dirty="0"/>
              <a:t>Man kan angive så mange keyframe stadier, som man har lyst til</a:t>
            </a:r>
          </a:p>
          <a:p>
            <a:r>
              <a:rPr lang="da-DK" dirty="0"/>
              <a:t>Hvis man kun skal bruge to stadier, kan man bruge from og to</a:t>
            </a:r>
          </a:p>
          <a:p>
            <a:r>
              <a:rPr lang="da-DK" dirty="0"/>
              <a:t>Hvis man har flere stadier, angiver man dem i procent, fx:</a:t>
            </a:r>
          </a:p>
          <a:p>
            <a:pPr lvl="1"/>
            <a:r>
              <a:rPr lang="en-US" dirty="0"/>
              <a:t>@keyframes example {</a:t>
            </a:r>
            <a:br>
              <a:rPr lang="en-US" dirty="0"/>
            </a:br>
            <a:r>
              <a:rPr lang="en-US" dirty="0"/>
              <a:t>  0%   {background-color: red;}</a:t>
            </a:r>
            <a:br>
              <a:rPr lang="en-US" dirty="0"/>
            </a:br>
            <a:r>
              <a:rPr lang="en-US" dirty="0"/>
              <a:t>  25%  {background-color: yellow;}</a:t>
            </a:r>
            <a:br>
              <a:rPr lang="en-US" dirty="0"/>
            </a:br>
            <a:r>
              <a:rPr lang="en-US" dirty="0"/>
              <a:t>  50%  {background-color: blue;}</a:t>
            </a:r>
            <a:br>
              <a:rPr lang="en-US" dirty="0"/>
            </a:br>
            <a:r>
              <a:rPr lang="en-US" dirty="0"/>
              <a:t>  100% {background-color: green;}</a:t>
            </a:r>
            <a:br>
              <a:rPr lang="en-US" dirty="0"/>
            </a:br>
            <a:r>
              <a:rPr lang="en-US" dirty="0"/>
              <a:t>}</a:t>
            </a:r>
            <a:endParaRPr lang="da-DK" dirty="0"/>
          </a:p>
        </p:txBody>
      </p:sp>
      <p:pic>
        <p:nvPicPr>
          <p:cNvPr id="8" name="Pladsholder til billede 7">
            <a:extLst>
              <a:ext uri="{FF2B5EF4-FFF2-40B4-BE49-F238E27FC236}">
                <a16:creationId xmlns:a16="http://schemas.microsoft.com/office/drawing/2014/main" id="{0D00B2D9-FA70-48E4-851B-59695BB19893}"/>
              </a:ext>
            </a:extLst>
          </p:cNvPr>
          <p:cNvPicPr>
            <a:picLocks noGrp="1" noChangeAspect="1"/>
          </p:cNvPicPr>
          <p:nvPr>
            <p:ph type="pic" sz="quarter" idx="10"/>
          </p:nvPr>
        </p:nvPicPr>
        <p:blipFill>
          <a:blip r:embed="rId2"/>
          <a:srcRect t="265" b="265"/>
          <a:stretch>
            <a:fillRect/>
          </a:stretch>
        </p:blipFill>
        <p:spPr/>
      </p:pic>
      <p:sp>
        <p:nvSpPr>
          <p:cNvPr id="6" name="Pladsholder til tekst 5">
            <a:extLst>
              <a:ext uri="{FF2B5EF4-FFF2-40B4-BE49-F238E27FC236}">
                <a16:creationId xmlns:a16="http://schemas.microsoft.com/office/drawing/2014/main" id="{3BBF75B0-BB2D-4D64-882F-CF0269B6BCCA}"/>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186439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180AC-B552-4872-8044-490BBBF3A645}"/>
              </a:ext>
            </a:extLst>
          </p:cNvPr>
          <p:cNvSpPr>
            <a:spLocks noGrp="1"/>
          </p:cNvSpPr>
          <p:nvPr>
            <p:ph type="title"/>
          </p:nvPr>
        </p:nvSpPr>
        <p:spPr/>
        <p:txBody>
          <a:bodyPr/>
          <a:lstStyle/>
          <a:p>
            <a:r>
              <a:rPr lang="da-DK" dirty="0"/>
              <a:t>CSS Animation</a:t>
            </a:r>
          </a:p>
        </p:txBody>
      </p:sp>
      <p:sp>
        <p:nvSpPr>
          <p:cNvPr id="3" name="Pladsholder til indhold 2">
            <a:extLst>
              <a:ext uri="{FF2B5EF4-FFF2-40B4-BE49-F238E27FC236}">
                <a16:creationId xmlns:a16="http://schemas.microsoft.com/office/drawing/2014/main" id="{A72B8BF9-1FF9-4160-B229-118BA4B4AE7E}"/>
              </a:ext>
            </a:extLst>
          </p:cNvPr>
          <p:cNvSpPr>
            <a:spLocks noGrp="1"/>
          </p:cNvSpPr>
          <p:nvPr>
            <p:ph sz="half" idx="1"/>
          </p:nvPr>
        </p:nvSpPr>
        <p:spPr/>
        <p:txBody>
          <a:bodyPr/>
          <a:lstStyle/>
          <a:p>
            <a:r>
              <a:rPr lang="da-DK" dirty="0"/>
              <a:t>Selve din animation, som du har defineret i en @keyframe, skal bindes til en CSS </a:t>
            </a:r>
            <a:r>
              <a:rPr lang="da-DK" dirty="0" err="1"/>
              <a:t>selector</a:t>
            </a:r>
            <a:endParaRPr lang="da-DK" dirty="0"/>
          </a:p>
          <a:p>
            <a:pPr lvl="1"/>
            <a:r>
              <a:rPr lang="en-US" dirty="0"/>
              <a:t>div {</a:t>
            </a:r>
            <a:br>
              <a:rPr lang="en-US" dirty="0"/>
            </a:br>
            <a:r>
              <a:rPr lang="en-US" dirty="0"/>
              <a:t>  width: 100px;</a:t>
            </a:r>
            <a:br>
              <a:rPr lang="en-US" dirty="0"/>
            </a:br>
            <a:r>
              <a:rPr lang="en-US" dirty="0"/>
              <a:t>  height: 100px;</a:t>
            </a:r>
            <a:br>
              <a:rPr lang="en-US" dirty="0"/>
            </a:br>
            <a:r>
              <a:rPr lang="en-US" dirty="0"/>
              <a:t>  background-color: red;</a:t>
            </a:r>
            <a:br>
              <a:rPr lang="en-US" dirty="0"/>
            </a:br>
            <a:r>
              <a:rPr lang="en-US" dirty="0"/>
              <a:t>  animation-name: example;</a:t>
            </a:r>
            <a:br>
              <a:rPr lang="en-US" dirty="0"/>
            </a:br>
            <a:r>
              <a:rPr lang="en-US" dirty="0"/>
              <a:t>  animation-duration: 4s;</a:t>
            </a:r>
            <a:br>
              <a:rPr lang="en-US" dirty="0"/>
            </a:br>
            <a:r>
              <a:rPr lang="en-US" dirty="0"/>
              <a:t>}</a:t>
            </a:r>
          </a:p>
          <a:p>
            <a:r>
              <a:rPr lang="en-US" dirty="0" err="1"/>
              <a:t>Angiv</a:t>
            </a:r>
            <a:r>
              <a:rPr lang="en-US" dirty="0"/>
              <a:t> </a:t>
            </a:r>
            <a:r>
              <a:rPr lang="en-US" dirty="0" err="1"/>
              <a:t>navnet</a:t>
            </a:r>
            <a:r>
              <a:rPr lang="en-US" dirty="0"/>
              <a:t> </a:t>
            </a:r>
            <a:r>
              <a:rPr lang="en-US" dirty="0" err="1"/>
              <a:t>på</a:t>
            </a:r>
            <a:r>
              <a:rPr lang="en-US" dirty="0"/>
              <a:t> din @keyframe med animation-name</a:t>
            </a:r>
          </a:p>
          <a:p>
            <a:r>
              <a:rPr lang="en-US" dirty="0" err="1"/>
              <a:t>Angiv</a:t>
            </a:r>
            <a:r>
              <a:rPr lang="en-US" dirty="0"/>
              <a:t> </a:t>
            </a:r>
            <a:r>
              <a:rPr lang="en-US" dirty="0" err="1"/>
              <a:t>animationens</a:t>
            </a:r>
            <a:r>
              <a:rPr lang="en-US" dirty="0"/>
              <a:t> </a:t>
            </a:r>
            <a:r>
              <a:rPr lang="en-US" dirty="0" err="1"/>
              <a:t>varighed</a:t>
            </a:r>
            <a:r>
              <a:rPr lang="en-US" dirty="0"/>
              <a:t> med animation-duration</a:t>
            </a:r>
            <a:endParaRPr lang="da-DK" dirty="0"/>
          </a:p>
          <a:p>
            <a:pPr marL="0" indent="0">
              <a:buNone/>
            </a:pPr>
            <a:endParaRPr lang="da-DK" dirty="0"/>
          </a:p>
        </p:txBody>
      </p:sp>
      <p:pic>
        <p:nvPicPr>
          <p:cNvPr id="8" name="Pladsholder til billede 7">
            <a:extLst>
              <a:ext uri="{FF2B5EF4-FFF2-40B4-BE49-F238E27FC236}">
                <a16:creationId xmlns:a16="http://schemas.microsoft.com/office/drawing/2014/main" id="{BA8EEE1D-9AE3-4235-80D0-833F86C7C704}"/>
              </a:ext>
            </a:extLst>
          </p:cNvPr>
          <p:cNvPicPr>
            <a:picLocks noGrp="1" noChangeAspect="1"/>
          </p:cNvPicPr>
          <p:nvPr>
            <p:ph type="pic" sz="quarter" idx="10"/>
          </p:nvPr>
        </p:nvPicPr>
        <p:blipFill>
          <a:blip r:embed="rId2"/>
          <a:srcRect t="265" b="265"/>
          <a:stretch>
            <a:fillRect/>
          </a:stretch>
        </p:blipFill>
        <p:spPr/>
      </p:pic>
      <p:sp>
        <p:nvSpPr>
          <p:cNvPr id="6" name="Pladsholder til tekst 5">
            <a:extLst>
              <a:ext uri="{FF2B5EF4-FFF2-40B4-BE49-F238E27FC236}">
                <a16:creationId xmlns:a16="http://schemas.microsoft.com/office/drawing/2014/main" id="{188B4B2C-6C3A-4BA7-80BD-CA360B62AE04}"/>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81502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FF7A98-7F6F-4365-87CB-29D750DD5609}"/>
              </a:ext>
            </a:extLst>
          </p:cNvPr>
          <p:cNvSpPr>
            <a:spLocks noGrp="1"/>
          </p:cNvSpPr>
          <p:nvPr>
            <p:ph type="title"/>
          </p:nvPr>
        </p:nvSpPr>
        <p:spPr/>
        <p:txBody>
          <a:bodyPr/>
          <a:lstStyle/>
          <a:p>
            <a:r>
              <a:rPr lang="da-DK" dirty="0"/>
              <a:t>CSS Animation</a:t>
            </a:r>
          </a:p>
        </p:txBody>
      </p:sp>
      <p:sp>
        <p:nvSpPr>
          <p:cNvPr id="3" name="Pladsholder til indhold 2">
            <a:extLst>
              <a:ext uri="{FF2B5EF4-FFF2-40B4-BE49-F238E27FC236}">
                <a16:creationId xmlns:a16="http://schemas.microsoft.com/office/drawing/2014/main" id="{B46C3AAA-2D89-4D66-AF37-E37CDBC01E9D}"/>
              </a:ext>
            </a:extLst>
          </p:cNvPr>
          <p:cNvSpPr>
            <a:spLocks noGrp="1"/>
          </p:cNvSpPr>
          <p:nvPr>
            <p:ph sz="half" idx="1"/>
          </p:nvPr>
        </p:nvSpPr>
        <p:spPr/>
        <p:txBody>
          <a:bodyPr/>
          <a:lstStyle/>
          <a:p>
            <a:r>
              <a:rPr lang="da-DK" dirty="0"/>
              <a:t>Man kan også lave sin animation på flere CSS </a:t>
            </a:r>
            <a:r>
              <a:rPr lang="da-DK" dirty="0" err="1"/>
              <a:t>selectors</a:t>
            </a:r>
            <a:r>
              <a:rPr lang="da-DK" dirty="0"/>
              <a:t>, fx:</a:t>
            </a:r>
          </a:p>
          <a:p>
            <a:pPr lvl="1"/>
            <a:r>
              <a:rPr lang="da-DK" dirty="0"/>
              <a:t>@keyframes </a:t>
            </a:r>
            <a:r>
              <a:rPr lang="da-DK" dirty="0" err="1"/>
              <a:t>example</a:t>
            </a:r>
            <a:r>
              <a:rPr lang="da-DK" dirty="0"/>
              <a:t> {</a:t>
            </a:r>
            <a:br>
              <a:rPr lang="da-DK" dirty="0"/>
            </a:br>
            <a:r>
              <a:rPr lang="da-DK" dirty="0"/>
              <a:t>  0%   {</a:t>
            </a:r>
            <a:r>
              <a:rPr lang="da-DK" dirty="0" err="1"/>
              <a:t>background-color:red</a:t>
            </a:r>
            <a:r>
              <a:rPr lang="da-DK" dirty="0"/>
              <a:t>; left:0px; top:0px;}</a:t>
            </a:r>
            <a:br>
              <a:rPr lang="da-DK" dirty="0"/>
            </a:br>
            <a:r>
              <a:rPr lang="da-DK" dirty="0"/>
              <a:t>  25%  {</a:t>
            </a:r>
            <a:r>
              <a:rPr lang="da-DK" dirty="0" err="1"/>
              <a:t>background-color:yellow</a:t>
            </a:r>
            <a:r>
              <a:rPr lang="da-DK" dirty="0"/>
              <a:t>; left:200px; 	  	   top:0px;}</a:t>
            </a:r>
            <a:br>
              <a:rPr lang="da-DK" dirty="0"/>
            </a:br>
            <a:r>
              <a:rPr lang="da-DK" dirty="0"/>
              <a:t>  50%  {</a:t>
            </a:r>
            <a:r>
              <a:rPr lang="da-DK" dirty="0" err="1"/>
              <a:t>background-color:blue</a:t>
            </a:r>
            <a:r>
              <a:rPr lang="da-DK" dirty="0"/>
              <a:t>; left:200px; 	  	   top:200px;}</a:t>
            </a:r>
            <a:br>
              <a:rPr lang="da-DK" dirty="0"/>
            </a:br>
            <a:r>
              <a:rPr lang="da-DK" dirty="0"/>
              <a:t>  75%  {</a:t>
            </a:r>
            <a:r>
              <a:rPr lang="da-DK" dirty="0" err="1"/>
              <a:t>background-color:green</a:t>
            </a:r>
            <a:r>
              <a:rPr lang="da-DK" dirty="0"/>
              <a:t>; left:0px; 	 	   top:200px;}</a:t>
            </a:r>
            <a:br>
              <a:rPr lang="da-DK" dirty="0"/>
            </a:br>
            <a:r>
              <a:rPr lang="da-DK" dirty="0"/>
              <a:t>  100% {</a:t>
            </a:r>
            <a:r>
              <a:rPr lang="da-DK" dirty="0" err="1"/>
              <a:t>background-color:red</a:t>
            </a:r>
            <a:r>
              <a:rPr lang="da-DK" dirty="0"/>
              <a:t>; left:0px; 		   top:0px;}</a:t>
            </a:r>
            <a:br>
              <a:rPr lang="da-DK" dirty="0"/>
            </a:br>
            <a:r>
              <a:rPr lang="da-DK" dirty="0"/>
              <a:t>}</a:t>
            </a:r>
          </a:p>
          <a:p>
            <a:r>
              <a:rPr lang="da-DK" dirty="0"/>
              <a:t>Animationen her skifter farve og flytter sig samtidigt rundt på skærmen</a:t>
            </a:r>
          </a:p>
        </p:txBody>
      </p:sp>
      <p:pic>
        <p:nvPicPr>
          <p:cNvPr id="8" name="Pladsholder til billede 7">
            <a:extLst>
              <a:ext uri="{FF2B5EF4-FFF2-40B4-BE49-F238E27FC236}">
                <a16:creationId xmlns:a16="http://schemas.microsoft.com/office/drawing/2014/main" id="{7AB681A2-57B4-4E7F-A446-627F115DC978}"/>
              </a:ext>
            </a:extLst>
          </p:cNvPr>
          <p:cNvPicPr>
            <a:picLocks noGrp="1" noChangeAspect="1"/>
          </p:cNvPicPr>
          <p:nvPr>
            <p:ph type="pic" sz="quarter" idx="10"/>
          </p:nvPr>
        </p:nvPicPr>
        <p:blipFill>
          <a:blip r:embed="rId2"/>
          <a:srcRect t="265" b="265"/>
          <a:stretch>
            <a:fillRect/>
          </a:stretch>
        </p:blipFill>
        <p:spPr/>
      </p:pic>
      <p:sp>
        <p:nvSpPr>
          <p:cNvPr id="6" name="Pladsholder til tekst 5">
            <a:extLst>
              <a:ext uri="{FF2B5EF4-FFF2-40B4-BE49-F238E27FC236}">
                <a16:creationId xmlns:a16="http://schemas.microsoft.com/office/drawing/2014/main" id="{EFEC4D01-4579-49C4-820F-5A8040388194}"/>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955685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D3E279-5333-412C-850A-3C2C3E9DE39F}"/>
              </a:ext>
            </a:extLst>
          </p:cNvPr>
          <p:cNvSpPr>
            <a:spLocks noGrp="1"/>
          </p:cNvSpPr>
          <p:nvPr>
            <p:ph type="title"/>
          </p:nvPr>
        </p:nvSpPr>
        <p:spPr/>
        <p:txBody>
          <a:bodyPr/>
          <a:lstStyle/>
          <a:p>
            <a:r>
              <a:rPr lang="da-DK" dirty="0"/>
              <a:t>CSS Animation Properties</a:t>
            </a:r>
          </a:p>
        </p:txBody>
      </p:sp>
      <p:sp>
        <p:nvSpPr>
          <p:cNvPr id="3" name="Pladsholder til indhold 2">
            <a:extLst>
              <a:ext uri="{FF2B5EF4-FFF2-40B4-BE49-F238E27FC236}">
                <a16:creationId xmlns:a16="http://schemas.microsoft.com/office/drawing/2014/main" id="{92C66F55-0510-4A01-A4E7-8FC83ED5CA0F}"/>
              </a:ext>
            </a:extLst>
          </p:cNvPr>
          <p:cNvSpPr>
            <a:spLocks noGrp="1"/>
          </p:cNvSpPr>
          <p:nvPr>
            <p:ph sz="half" idx="1"/>
          </p:nvPr>
        </p:nvSpPr>
        <p:spPr/>
        <p:txBody>
          <a:bodyPr/>
          <a:lstStyle/>
          <a:p>
            <a:r>
              <a:rPr lang="da-DK" dirty="0"/>
              <a:t>Animation-</a:t>
            </a:r>
            <a:r>
              <a:rPr lang="da-DK" dirty="0" err="1"/>
              <a:t>delay</a:t>
            </a:r>
            <a:r>
              <a:rPr lang="da-DK" dirty="0"/>
              <a:t>:</a:t>
            </a:r>
          </a:p>
          <a:p>
            <a:pPr lvl="1"/>
            <a:r>
              <a:rPr lang="da-DK" dirty="0"/>
              <a:t>Forsinker animationens start</a:t>
            </a:r>
          </a:p>
          <a:p>
            <a:pPr lvl="1"/>
            <a:r>
              <a:rPr lang="da-DK" dirty="0"/>
              <a:t>Angives i sekunder</a:t>
            </a:r>
          </a:p>
          <a:p>
            <a:pPr lvl="1"/>
            <a:r>
              <a:rPr lang="da-DK" dirty="0"/>
              <a:t>animation-</a:t>
            </a:r>
            <a:r>
              <a:rPr lang="da-DK" dirty="0" err="1"/>
              <a:t>delay</a:t>
            </a:r>
            <a:r>
              <a:rPr lang="da-DK" dirty="0"/>
              <a:t>: 2s;</a:t>
            </a:r>
          </a:p>
          <a:p>
            <a:r>
              <a:rPr lang="da-DK" dirty="0"/>
              <a:t>Animation-iteration-</a:t>
            </a:r>
            <a:r>
              <a:rPr lang="da-DK" dirty="0" err="1"/>
              <a:t>count</a:t>
            </a:r>
            <a:r>
              <a:rPr lang="da-DK" dirty="0"/>
              <a:t>:</a:t>
            </a:r>
          </a:p>
          <a:p>
            <a:pPr lvl="1"/>
            <a:r>
              <a:rPr lang="da-DK" dirty="0"/>
              <a:t>Hvor mange gange skal animationen køre, inden den stopper</a:t>
            </a:r>
          </a:p>
          <a:p>
            <a:pPr lvl="1"/>
            <a:r>
              <a:rPr lang="da-DK" dirty="0"/>
              <a:t>Angives i antal eller </a:t>
            </a:r>
            <a:r>
              <a:rPr lang="da-DK" dirty="0" err="1"/>
              <a:t>infinite</a:t>
            </a:r>
            <a:endParaRPr lang="da-DK" dirty="0"/>
          </a:p>
          <a:p>
            <a:pPr lvl="1"/>
            <a:r>
              <a:rPr lang="da-DK" dirty="0"/>
              <a:t>animation-iteration-</a:t>
            </a:r>
            <a:r>
              <a:rPr lang="da-DK" dirty="0" err="1"/>
              <a:t>count</a:t>
            </a:r>
            <a:r>
              <a:rPr lang="da-DK" dirty="0"/>
              <a:t>: 3;</a:t>
            </a:r>
          </a:p>
        </p:txBody>
      </p:sp>
      <p:pic>
        <p:nvPicPr>
          <p:cNvPr id="8" name="Pladsholder til billede 7">
            <a:extLst>
              <a:ext uri="{FF2B5EF4-FFF2-40B4-BE49-F238E27FC236}">
                <a16:creationId xmlns:a16="http://schemas.microsoft.com/office/drawing/2014/main" id="{19D0BCA7-6B68-4881-A2CB-E807CB34CA16}"/>
              </a:ext>
            </a:extLst>
          </p:cNvPr>
          <p:cNvPicPr>
            <a:picLocks noGrp="1" noChangeAspect="1"/>
          </p:cNvPicPr>
          <p:nvPr>
            <p:ph type="pic" sz="quarter" idx="10"/>
          </p:nvPr>
        </p:nvPicPr>
        <p:blipFill>
          <a:blip r:embed="rId2"/>
          <a:srcRect t="296" b="296"/>
          <a:stretch>
            <a:fillRect/>
          </a:stretch>
        </p:blipFill>
        <p:spPr/>
      </p:pic>
      <p:sp>
        <p:nvSpPr>
          <p:cNvPr id="6" name="Pladsholder til tekst 5">
            <a:extLst>
              <a:ext uri="{FF2B5EF4-FFF2-40B4-BE49-F238E27FC236}">
                <a16:creationId xmlns:a16="http://schemas.microsoft.com/office/drawing/2014/main" id="{851FA1C0-376B-4DC1-9771-7795104D147E}"/>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052300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9F301-65EF-4CDA-91F8-6669CEAF22ED}"/>
              </a:ext>
            </a:extLst>
          </p:cNvPr>
          <p:cNvSpPr>
            <a:spLocks noGrp="1"/>
          </p:cNvSpPr>
          <p:nvPr>
            <p:ph type="title"/>
          </p:nvPr>
        </p:nvSpPr>
        <p:spPr/>
        <p:txBody>
          <a:bodyPr/>
          <a:lstStyle/>
          <a:p>
            <a:r>
              <a:rPr lang="da-DK" dirty="0"/>
              <a:t>CSS Animation Properties</a:t>
            </a:r>
          </a:p>
        </p:txBody>
      </p:sp>
      <p:sp>
        <p:nvSpPr>
          <p:cNvPr id="3" name="Pladsholder til indhold 2">
            <a:extLst>
              <a:ext uri="{FF2B5EF4-FFF2-40B4-BE49-F238E27FC236}">
                <a16:creationId xmlns:a16="http://schemas.microsoft.com/office/drawing/2014/main" id="{8CACBF36-6CA5-4B40-84DB-E00EE65B046C}"/>
              </a:ext>
            </a:extLst>
          </p:cNvPr>
          <p:cNvSpPr>
            <a:spLocks noGrp="1"/>
          </p:cNvSpPr>
          <p:nvPr>
            <p:ph sz="half" idx="1"/>
          </p:nvPr>
        </p:nvSpPr>
        <p:spPr/>
        <p:txBody>
          <a:bodyPr/>
          <a:lstStyle/>
          <a:p>
            <a:r>
              <a:rPr lang="da-DK" dirty="0"/>
              <a:t>Animation-</a:t>
            </a:r>
            <a:r>
              <a:rPr lang="da-DK" dirty="0" err="1"/>
              <a:t>direction</a:t>
            </a:r>
            <a:r>
              <a:rPr lang="da-DK" dirty="0"/>
              <a:t>:</a:t>
            </a:r>
          </a:p>
          <a:p>
            <a:pPr lvl="1"/>
            <a:r>
              <a:rPr lang="da-DK" dirty="0"/>
              <a:t>Normal: animationen kører forlæns/normalt – default</a:t>
            </a:r>
          </a:p>
          <a:p>
            <a:pPr lvl="1"/>
            <a:r>
              <a:rPr lang="da-DK" dirty="0" err="1"/>
              <a:t>Reverse</a:t>
            </a:r>
            <a:r>
              <a:rPr lang="da-DK" dirty="0"/>
              <a:t>: animationen kører baglæns</a:t>
            </a:r>
          </a:p>
          <a:p>
            <a:pPr lvl="1"/>
            <a:r>
              <a:rPr lang="da-DK" dirty="0" err="1"/>
              <a:t>Alternate</a:t>
            </a:r>
            <a:r>
              <a:rPr lang="da-DK" dirty="0"/>
              <a:t>: animationen kører først forlæns og så baglæns</a:t>
            </a:r>
          </a:p>
          <a:p>
            <a:pPr lvl="1"/>
            <a:r>
              <a:rPr lang="da-DK" dirty="0" err="1"/>
              <a:t>Alternate-reverse</a:t>
            </a:r>
            <a:r>
              <a:rPr lang="da-DK" dirty="0"/>
              <a:t>: animationen kører først baglæns og så forlæns</a:t>
            </a:r>
          </a:p>
          <a:p>
            <a:pPr lvl="1"/>
            <a:r>
              <a:rPr lang="da-DK" dirty="0"/>
              <a:t>animation-</a:t>
            </a:r>
            <a:r>
              <a:rPr lang="da-DK" dirty="0" err="1"/>
              <a:t>direction</a:t>
            </a:r>
            <a:r>
              <a:rPr lang="da-DK" dirty="0"/>
              <a:t>: </a:t>
            </a:r>
            <a:r>
              <a:rPr lang="da-DK" dirty="0" err="1"/>
              <a:t>reverse</a:t>
            </a:r>
            <a:r>
              <a:rPr lang="da-DK" dirty="0"/>
              <a:t>;</a:t>
            </a:r>
          </a:p>
          <a:p>
            <a:r>
              <a:rPr lang="da-DK" dirty="0"/>
              <a:t>Animation-timing-</a:t>
            </a:r>
            <a:r>
              <a:rPr lang="da-DK" dirty="0" err="1"/>
              <a:t>function</a:t>
            </a:r>
            <a:r>
              <a:rPr lang="da-DK" dirty="0"/>
              <a:t>:</a:t>
            </a:r>
          </a:p>
          <a:p>
            <a:pPr lvl="1"/>
            <a:r>
              <a:rPr lang="da-DK" dirty="0"/>
              <a:t>Fungerer på samme måde som ved transitions</a:t>
            </a:r>
          </a:p>
          <a:p>
            <a:pPr lvl="2"/>
            <a:r>
              <a:rPr lang="da-DK" dirty="0" err="1"/>
              <a:t>Ease</a:t>
            </a:r>
            <a:r>
              <a:rPr lang="da-DK" dirty="0"/>
              <a:t>, </a:t>
            </a:r>
            <a:r>
              <a:rPr lang="da-DK" dirty="0" err="1"/>
              <a:t>linear</a:t>
            </a:r>
            <a:r>
              <a:rPr lang="da-DK" dirty="0"/>
              <a:t>, </a:t>
            </a:r>
            <a:r>
              <a:rPr lang="da-DK" dirty="0" err="1"/>
              <a:t>ease</a:t>
            </a:r>
            <a:r>
              <a:rPr lang="da-DK" dirty="0"/>
              <a:t>-in, </a:t>
            </a:r>
            <a:r>
              <a:rPr lang="da-DK" dirty="0" err="1"/>
              <a:t>ease</a:t>
            </a:r>
            <a:r>
              <a:rPr lang="da-DK" dirty="0"/>
              <a:t>-out, </a:t>
            </a:r>
            <a:r>
              <a:rPr lang="da-DK" dirty="0" err="1"/>
              <a:t>ease</a:t>
            </a:r>
            <a:r>
              <a:rPr lang="da-DK" dirty="0"/>
              <a:t>-in-out</a:t>
            </a:r>
          </a:p>
        </p:txBody>
      </p:sp>
      <p:pic>
        <p:nvPicPr>
          <p:cNvPr id="8" name="Pladsholder til billede 7">
            <a:extLst>
              <a:ext uri="{FF2B5EF4-FFF2-40B4-BE49-F238E27FC236}">
                <a16:creationId xmlns:a16="http://schemas.microsoft.com/office/drawing/2014/main" id="{CDDD1EA6-CAF2-48FE-976C-FE3FDD84261F}"/>
              </a:ext>
            </a:extLst>
          </p:cNvPr>
          <p:cNvPicPr>
            <a:picLocks noGrp="1" noChangeAspect="1"/>
          </p:cNvPicPr>
          <p:nvPr>
            <p:ph type="pic" sz="quarter" idx="10"/>
          </p:nvPr>
        </p:nvPicPr>
        <p:blipFill>
          <a:blip r:embed="rId2"/>
          <a:srcRect t="297" b="297"/>
          <a:stretch>
            <a:fillRect/>
          </a:stretch>
        </p:blipFill>
        <p:spPr/>
      </p:pic>
      <p:sp>
        <p:nvSpPr>
          <p:cNvPr id="6" name="Pladsholder til tekst 5">
            <a:extLst>
              <a:ext uri="{FF2B5EF4-FFF2-40B4-BE49-F238E27FC236}">
                <a16:creationId xmlns:a16="http://schemas.microsoft.com/office/drawing/2014/main" id="{43F662DA-EB6C-4D2C-936A-0D8455D4ED76}"/>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4088319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8F8BBC-6D93-44F4-9015-41C1765BE03A}"/>
              </a:ext>
            </a:extLst>
          </p:cNvPr>
          <p:cNvSpPr>
            <a:spLocks noGrp="1"/>
          </p:cNvSpPr>
          <p:nvPr>
            <p:ph type="title"/>
          </p:nvPr>
        </p:nvSpPr>
        <p:spPr/>
        <p:txBody>
          <a:bodyPr/>
          <a:lstStyle/>
          <a:p>
            <a:r>
              <a:rPr lang="da-DK" dirty="0"/>
              <a:t>CSS Animation Properties</a:t>
            </a:r>
          </a:p>
        </p:txBody>
      </p:sp>
      <p:sp>
        <p:nvSpPr>
          <p:cNvPr id="3" name="Pladsholder til indhold 2">
            <a:extLst>
              <a:ext uri="{FF2B5EF4-FFF2-40B4-BE49-F238E27FC236}">
                <a16:creationId xmlns:a16="http://schemas.microsoft.com/office/drawing/2014/main" id="{039BD04F-5DC0-4DB8-926E-655D80F0B7EF}"/>
              </a:ext>
            </a:extLst>
          </p:cNvPr>
          <p:cNvSpPr>
            <a:spLocks noGrp="1"/>
          </p:cNvSpPr>
          <p:nvPr>
            <p:ph sz="half" idx="1"/>
          </p:nvPr>
        </p:nvSpPr>
        <p:spPr/>
        <p:txBody>
          <a:bodyPr/>
          <a:lstStyle/>
          <a:p>
            <a:r>
              <a:rPr lang="da-DK" dirty="0"/>
              <a:t>Animation-</a:t>
            </a:r>
            <a:r>
              <a:rPr lang="da-DK" dirty="0" err="1"/>
              <a:t>fill</a:t>
            </a:r>
            <a:r>
              <a:rPr lang="da-DK" dirty="0"/>
              <a:t>-mode:</a:t>
            </a:r>
          </a:p>
          <a:p>
            <a:pPr lvl="1"/>
            <a:r>
              <a:rPr lang="da-DK" dirty="0"/>
              <a:t>Hvilket stadie skal animationen være i, når den ikke er startet, eller når den er færdig</a:t>
            </a:r>
          </a:p>
          <a:p>
            <a:pPr lvl="1"/>
            <a:r>
              <a:rPr lang="da-DK" dirty="0"/>
              <a:t>None: Animationen har ikke en speciel styling (default)</a:t>
            </a:r>
          </a:p>
          <a:p>
            <a:pPr lvl="1"/>
            <a:r>
              <a:rPr lang="da-DK" dirty="0"/>
              <a:t>Forwards: Animationen får den første style, som indgår i animationen</a:t>
            </a:r>
          </a:p>
          <a:p>
            <a:pPr lvl="1"/>
            <a:r>
              <a:rPr lang="da-DK" dirty="0" err="1"/>
              <a:t>Backwards</a:t>
            </a:r>
            <a:r>
              <a:rPr lang="da-DK" dirty="0"/>
              <a:t>: Animationen får den sidste style, som indgår i animationen</a:t>
            </a:r>
          </a:p>
          <a:p>
            <a:pPr lvl="1"/>
            <a:r>
              <a:rPr lang="da-DK" dirty="0" err="1"/>
              <a:t>Both</a:t>
            </a:r>
            <a:r>
              <a:rPr lang="da-DK" dirty="0"/>
              <a:t>: Animationen har den første style, inden den starter og den sidste style, når den er færdig</a:t>
            </a:r>
          </a:p>
        </p:txBody>
      </p:sp>
      <p:sp>
        <p:nvSpPr>
          <p:cNvPr id="4" name="Pladsholder til slidenummer 3">
            <a:extLst>
              <a:ext uri="{FF2B5EF4-FFF2-40B4-BE49-F238E27FC236}">
                <a16:creationId xmlns:a16="http://schemas.microsoft.com/office/drawing/2014/main" id="{811431F5-D1C4-4C3F-9D41-F22EEC5136EE}"/>
              </a:ext>
            </a:extLst>
          </p:cNvPr>
          <p:cNvSpPr>
            <a:spLocks noGrp="1"/>
          </p:cNvSpPr>
          <p:nvPr>
            <p:ph type="sldNum" sz="quarter" idx="11"/>
          </p:nvPr>
        </p:nvSpPr>
        <p:spPr/>
        <p:txBody>
          <a:bodyPr/>
          <a:lstStyle/>
          <a:p>
            <a:pPr marL="180975" indent="-180975"/>
            <a:r>
              <a:rPr lang="en-GB"/>
              <a:t>Side </a:t>
            </a:r>
            <a:fld id="{EDB0DC35-459C-3B4E-A4B1-B3E8F3307FCE}" type="slidenum">
              <a:rPr lang="en-DK" smtClean="0"/>
              <a:pPr marL="180975" indent="-180975"/>
              <a:t>7</a:t>
            </a:fld>
            <a:r>
              <a:rPr lang="da-DK"/>
              <a:t> af  5 </a:t>
            </a:r>
            <a:endParaRPr lang="en-DK" dirty="0"/>
          </a:p>
        </p:txBody>
      </p:sp>
      <p:pic>
        <p:nvPicPr>
          <p:cNvPr id="8" name="Pladsholder til billede 7">
            <a:extLst>
              <a:ext uri="{FF2B5EF4-FFF2-40B4-BE49-F238E27FC236}">
                <a16:creationId xmlns:a16="http://schemas.microsoft.com/office/drawing/2014/main" id="{FC889920-092C-4C27-AFDD-62CBEE907EF7}"/>
              </a:ext>
            </a:extLst>
          </p:cNvPr>
          <p:cNvPicPr>
            <a:picLocks noGrp="1" noChangeAspect="1"/>
          </p:cNvPicPr>
          <p:nvPr>
            <p:ph type="pic" sz="quarter" idx="10"/>
          </p:nvPr>
        </p:nvPicPr>
        <p:blipFill>
          <a:blip r:embed="rId2"/>
          <a:srcRect t="294" b="294"/>
          <a:stretch>
            <a:fillRect/>
          </a:stretch>
        </p:blipFill>
        <p:spPr/>
      </p:pic>
      <p:sp>
        <p:nvSpPr>
          <p:cNvPr id="6" name="Pladsholder til tekst 5">
            <a:extLst>
              <a:ext uri="{FF2B5EF4-FFF2-40B4-BE49-F238E27FC236}">
                <a16:creationId xmlns:a16="http://schemas.microsoft.com/office/drawing/2014/main" id="{D61FE415-79A9-4AA5-94A5-202D8CBEBC2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90863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E74516-3797-4600-A001-E44A4DC22F2E}"/>
              </a:ext>
            </a:extLst>
          </p:cNvPr>
          <p:cNvSpPr>
            <a:spLocks noGrp="1"/>
          </p:cNvSpPr>
          <p:nvPr>
            <p:ph type="title"/>
          </p:nvPr>
        </p:nvSpPr>
        <p:spPr/>
        <p:txBody>
          <a:bodyPr/>
          <a:lstStyle/>
          <a:p>
            <a:r>
              <a:rPr lang="da-DK" dirty="0"/>
              <a:t>CSS Animation Properties</a:t>
            </a:r>
          </a:p>
        </p:txBody>
      </p:sp>
      <p:sp>
        <p:nvSpPr>
          <p:cNvPr id="3" name="Pladsholder til indhold 2">
            <a:extLst>
              <a:ext uri="{FF2B5EF4-FFF2-40B4-BE49-F238E27FC236}">
                <a16:creationId xmlns:a16="http://schemas.microsoft.com/office/drawing/2014/main" id="{81928A67-C592-4076-A68D-87569A1A7740}"/>
              </a:ext>
            </a:extLst>
          </p:cNvPr>
          <p:cNvSpPr>
            <a:spLocks noGrp="1"/>
          </p:cNvSpPr>
          <p:nvPr>
            <p:ph sz="half" idx="1"/>
          </p:nvPr>
        </p:nvSpPr>
        <p:spPr/>
        <p:txBody>
          <a:bodyPr/>
          <a:lstStyle/>
          <a:p>
            <a:r>
              <a:rPr lang="da-DK" dirty="0"/>
              <a:t>De forskellige properties kan angives enten på hver sin linje eller på en linje</a:t>
            </a:r>
          </a:p>
          <a:p>
            <a:pPr lvl="1"/>
            <a:r>
              <a:rPr lang="en-US" dirty="0"/>
              <a:t>animation: </a:t>
            </a:r>
            <a:r>
              <a:rPr lang="en-US" dirty="0">
                <a:solidFill>
                  <a:srgbClr val="00B050"/>
                </a:solidFill>
              </a:rPr>
              <a:t>example</a:t>
            </a:r>
            <a:r>
              <a:rPr lang="en-US" dirty="0"/>
              <a:t> </a:t>
            </a:r>
            <a:r>
              <a:rPr lang="en-US" dirty="0">
                <a:solidFill>
                  <a:srgbClr val="FFC000"/>
                </a:solidFill>
              </a:rPr>
              <a:t>5s</a:t>
            </a:r>
            <a:r>
              <a:rPr lang="en-US" dirty="0"/>
              <a:t> </a:t>
            </a:r>
            <a:r>
              <a:rPr lang="en-US" dirty="0">
                <a:solidFill>
                  <a:srgbClr val="A162D0"/>
                </a:solidFill>
              </a:rPr>
              <a:t>linear</a:t>
            </a:r>
            <a:r>
              <a:rPr lang="en-US" dirty="0"/>
              <a:t> </a:t>
            </a:r>
            <a:r>
              <a:rPr lang="en-US" dirty="0">
                <a:solidFill>
                  <a:srgbClr val="FF0000"/>
                </a:solidFill>
              </a:rPr>
              <a:t>2s</a:t>
            </a:r>
            <a:r>
              <a:rPr lang="en-US" dirty="0"/>
              <a:t> </a:t>
            </a:r>
            <a:r>
              <a:rPr lang="en-US" dirty="0">
                <a:solidFill>
                  <a:srgbClr val="00B0F0"/>
                </a:solidFill>
              </a:rPr>
              <a:t>infinite</a:t>
            </a:r>
            <a:r>
              <a:rPr lang="en-US" dirty="0"/>
              <a:t> </a:t>
            </a:r>
            <a:r>
              <a:rPr lang="en-US" dirty="0">
                <a:solidFill>
                  <a:schemeClr val="bg1">
                    <a:lumMod val="75000"/>
                  </a:schemeClr>
                </a:solidFill>
              </a:rPr>
              <a:t>alternate</a:t>
            </a:r>
            <a:r>
              <a:rPr lang="en-US" dirty="0"/>
              <a:t>;</a:t>
            </a:r>
          </a:p>
          <a:p>
            <a:pPr lvl="2"/>
            <a:r>
              <a:rPr lang="en-US" dirty="0">
                <a:solidFill>
                  <a:srgbClr val="00B050"/>
                </a:solidFill>
              </a:rPr>
              <a:t>Animation-name</a:t>
            </a:r>
          </a:p>
          <a:p>
            <a:pPr lvl="2"/>
            <a:r>
              <a:rPr lang="en-US" dirty="0">
                <a:solidFill>
                  <a:srgbClr val="FFC000"/>
                </a:solidFill>
              </a:rPr>
              <a:t>Animation-duration</a:t>
            </a:r>
          </a:p>
          <a:p>
            <a:pPr lvl="2"/>
            <a:r>
              <a:rPr lang="en-US" dirty="0">
                <a:solidFill>
                  <a:srgbClr val="A162D0"/>
                </a:solidFill>
              </a:rPr>
              <a:t>Animation-timing-function</a:t>
            </a:r>
          </a:p>
          <a:p>
            <a:pPr lvl="2"/>
            <a:r>
              <a:rPr lang="en-US" dirty="0">
                <a:solidFill>
                  <a:srgbClr val="FF0000"/>
                </a:solidFill>
              </a:rPr>
              <a:t>Animation-delay</a:t>
            </a:r>
          </a:p>
          <a:p>
            <a:pPr lvl="2"/>
            <a:r>
              <a:rPr lang="en-US" dirty="0">
                <a:solidFill>
                  <a:srgbClr val="00B0F0"/>
                </a:solidFill>
              </a:rPr>
              <a:t>Animation-iteration-count</a:t>
            </a:r>
          </a:p>
          <a:p>
            <a:pPr lvl="2"/>
            <a:r>
              <a:rPr lang="en-US" dirty="0">
                <a:solidFill>
                  <a:schemeClr val="bg1">
                    <a:lumMod val="75000"/>
                  </a:schemeClr>
                </a:solidFill>
              </a:rPr>
              <a:t>Animation-direction</a:t>
            </a:r>
            <a:endParaRPr lang="da-DK" dirty="0">
              <a:solidFill>
                <a:schemeClr val="bg1">
                  <a:lumMod val="75000"/>
                </a:schemeClr>
              </a:solidFill>
            </a:endParaRPr>
          </a:p>
        </p:txBody>
      </p:sp>
      <p:pic>
        <p:nvPicPr>
          <p:cNvPr id="8" name="Pladsholder til billede 7">
            <a:extLst>
              <a:ext uri="{FF2B5EF4-FFF2-40B4-BE49-F238E27FC236}">
                <a16:creationId xmlns:a16="http://schemas.microsoft.com/office/drawing/2014/main" id="{01CC26B2-3332-437E-B929-770D5C8D220F}"/>
              </a:ext>
            </a:extLst>
          </p:cNvPr>
          <p:cNvPicPr>
            <a:picLocks noGrp="1" noChangeAspect="1"/>
          </p:cNvPicPr>
          <p:nvPr>
            <p:ph type="pic" sz="quarter" idx="10"/>
          </p:nvPr>
        </p:nvPicPr>
        <p:blipFill>
          <a:blip r:embed="rId2"/>
          <a:srcRect t="289" b="289"/>
          <a:stretch>
            <a:fillRect/>
          </a:stretch>
        </p:blipFill>
        <p:spPr/>
      </p:pic>
      <p:sp>
        <p:nvSpPr>
          <p:cNvPr id="6" name="Pladsholder til tekst 5">
            <a:extLst>
              <a:ext uri="{FF2B5EF4-FFF2-40B4-BE49-F238E27FC236}">
                <a16:creationId xmlns:a16="http://schemas.microsoft.com/office/drawing/2014/main" id="{EA95470F-B90C-46C9-832E-CA9657135021}"/>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515177490"/>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B1D307-B50B-49BD-803C-E656146571F1}"/>
</file>

<file path=customXml/itemProps2.xml><?xml version="1.0" encoding="utf-8"?>
<ds:datastoreItem xmlns:ds="http://schemas.openxmlformats.org/officeDocument/2006/customXml" ds:itemID="{ED78DB61-FEE0-4F9A-B8F0-2E7DA997D157}">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9f7ad144-f380-4af4-80fc-82579719bb68"/>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E3C21CD-74A2-47A9-826A-0451C39C66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749</TotalTime>
  <Words>568</Words>
  <Application>Microsoft Office PowerPoint</Application>
  <PresentationFormat>Widescreen</PresentationFormat>
  <Paragraphs>54</Paragraphs>
  <Slides>8</Slides>
  <Notes>0</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8</vt:i4>
      </vt:variant>
    </vt:vector>
  </HeadingPairs>
  <TitlesOfParts>
    <vt:vector size="12" baseType="lpstr">
      <vt:lpstr>Arial</vt:lpstr>
      <vt:lpstr>Calibri</vt:lpstr>
      <vt:lpstr>Calibri Light</vt:lpstr>
      <vt:lpstr>AspIT</vt:lpstr>
      <vt:lpstr>CSS Animationer</vt:lpstr>
      <vt:lpstr>CSS Animation</vt:lpstr>
      <vt:lpstr>CSS Animation</vt:lpstr>
      <vt:lpstr>CSS Animation</vt:lpstr>
      <vt:lpstr>CSS Animation Properties</vt:lpstr>
      <vt:lpstr>CSS Animation Properties</vt:lpstr>
      <vt:lpstr>CSS Animation Properties</vt:lpstr>
      <vt:lpstr>CSS Animation Properties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Joachim Jensen</dc:creator>
  <cp:lastModifiedBy>Hanne Lund</cp:lastModifiedBy>
  <cp:revision>146</cp:revision>
  <dcterms:created xsi:type="dcterms:W3CDTF">2020-12-15T07:58:15Z</dcterms:created>
  <dcterms:modified xsi:type="dcterms:W3CDTF">2024-01-25T10:36:11Z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0x010100FD3C2DB04611B4479C4478FF4249EA2B</vt:lpwstr>
  </property>
</Properties>
</file>